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7" r:id="rId4"/>
    <p:sldId id="267" r:id="rId5"/>
    <p:sldId id="268" r:id="rId6"/>
    <p:sldId id="266" r:id="rId7"/>
    <p:sldId id="258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0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31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45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70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8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12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48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93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91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70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0F929-1747-48F6-8D57-5CB0BC9FD897}" type="datetimeFigureOut">
              <a:rPr kumimoji="1" lang="ja-JP" altLang="en-US" smtClean="0"/>
              <a:t>2024/9/2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3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9653" y="1188733"/>
            <a:ext cx="5858693" cy="435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292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311" y="1404655"/>
            <a:ext cx="7011378" cy="404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97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121" y="1444344"/>
            <a:ext cx="7220958" cy="402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820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211" y="1168118"/>
            <a:ext cx="7011378" cy="4039164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8305800" y="3086100"/>
            <a:ext cx="965200" cy="431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696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993" y="1888929"/>
            <a:ext cx="9955014" cy="280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2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889" y="1819050"/>
            <a:ext cx="8040222" cy="32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98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9347" y="1415882"/>
            <a:ext cx="10456094" cy="357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391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ワイド画面</PresentationFormat>
  <Paragraphs>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 亜紀</dc:creator>
  <cp:lastModifiedBy>梶山 洋名</cp:lastModifiedBy>
  <cp:revision>3</cp:revision>
  <dcterms:created xsi:type="dcterms:W3CDTF">2022-09-06T04:02:58Z</dcterms:created>
  <dcterms:modified xsi:type="dcterms:W3CDTF">2024-09-02T02:59:17Z</dcterms:modified>
</cp:coreProperties>
</file>