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0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31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45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70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8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12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48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93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91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70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3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861" y="438030"/>
            <a:ext cx="8421275" cy="171473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0861" y="2491628"/>
            <a:ext cx="6839539" cy="403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93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536" y="387033"/>
            <a:ext cx="7535327" cy="453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820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391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3238500" y="3390900"/>
            <a:ext cx="227330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111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238500" y="3390900"/>
            <a:ext cx="227330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1653" y="1190318"/>
            <a:ext cx="6039693" cy="440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04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050" y="837567"/>
            <a:ext cx="7411484" cy="453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3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318" y="964817"/>
            <a:ext cx="4477375" cy="414395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097215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704" y="467102"/>
            <a:ext cx="11046908" cy="595162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840077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ワイド画面</PresentationFormat>
  <Paragraphs>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 亜紀</dc:creator>
  <cp:lastModifiedBy>梶山 洋名</cp:lastModifiedBy>
  <cp:revision>2</cp:revision>
  <dcterms:created xsi:type="dcterms:W3CDTF">2022-09-06T04:02:58Z</dcterms:created>
  <dcterms:modified xsi:type="dcterms:W3CDTF">2024-09-02T02:58:30Z</dcterms:modified>
</cp:coreProperties>
</file>